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8B2C-560D-4E7A-8A5A-6C8F6A903E4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9B33-1602-43DE-8070-5F82BC5D71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lgerian" pitchFamily="82" charset="0"/>
              </a:rPr>
              <a:t>DISPERSAL OF SEEDS</a:t>
            </a:r>
            <a:endParaRPr lang="en-US" sz="9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DISPERSAL OF SEEDS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DISPERSAL OF SEEDS</dc:title>
  <dc:creator>sns</dc:creator>
  <cp:lastModifiedBy>sns</cp:lastModifiedBy>
  <cp:revision>1</cp:revision>
  <dcterms:created xsi:type="dcterms:W3CDTF">2019-08-19T05:18:53Z</dcterms:created>
  <dcterms:modified xsi:type="dcterms:W3CDTF">2019-08-19T05:23:11Z</dcterms:modified>
</cp:coreProperties>
</file>